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1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SVRD / INDUSTRIAL OAKS BLVD
Intersection ID: 5147034
Cardinal Direction: N
Work Order ID: SG-20710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1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SVRD / INDUSTRIAL OAKS BLVD
Intersection ID: 5147034
Cardinal Direction: S
Work Order ID: SG-20710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SVRD / INDUSTRIAL OAKS BLVD
Intersection ID: 5147034
Cardinal Direction: E
Work Order ID: SG-20710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1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SVRD / INDUSTRIAL OAKS BLVD
Intersection ID: 5147034
Cardinal Direction: W
Work Order ID: SG-20710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